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60" r:id="rId3"/>
    <p:sldId id="269" r:id="rId4"/>
    <p:sldId id="270" r:id="rId5"/>
    <p:sldId id="271" r:id="rId6"/>
    <p:sldId id="272" r:id="rId7"/>
    <p:sldId id="276" r:id="rId8"/>
    <p:sldId id="273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63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51CC95-54BF-4C60-A29B-8A78FC5FF67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305E0-A480-4EA4-B310-C3BB5EF432B2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CN" altLang="en-US" dirty="0"/>
            <a:t>高血压</a:t>
          </a:r>
          <a:endParaRPr lang="en-US" dirty="0"/>
        </a:p>
      </dgm:t>
    </dgm:pt>
    <dgm:pt modelId="{E59225CF-5931-4C75-8F32-95E7BE62FCA8}" type="parTrans" cxnId="{140F1FDE-9B34-45C0-A8C0-6E707C47A687}">
      <dgm:prSet/>
      <dgm:spPr/>
      <dgm:t>
        <a:bodyPr/>
        <a:lstStyle/>
        <a:p>
          <a:endParaRPr lang="en-US"/>
        </a:p>
      </dgm:t>
    </dgm:pt>
    <dgm:pt modelId="{D37A5D33-ABDE-4FD9-AFD6-884FB69C9C8F}" type="sibTrans" cxnId="{140F1FDE-9B34-45C0-A8C0-6E707C47A687}">
      <dgm:prSet/>
      <dgm:spPr/>
      <dgm:t>
        <a:bodyPr/>
        <a:lstStyle/>
        <a:p>
          <a:endParaRPr lang="en-US"/>
        </a:p>
      </dgm:t>
    </dgm:pt>
    <dgm:pt modelId="{0329BEC2-94B3-4A2B-82B7-A7CD9E847DE8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CN" altLang="en-US" dirty="0"/>
            <a:t>不看重症状</a:t>
          </a:r>
          <a:endParaRPr lang="en-US" dirty="0"/>
        </a:p>
      </dgm:t>
    </dgm:pt>
    <dgm:pt modelId="{4A27011F-72C9-4536-866D-99548E046BF8}" type="parTrans" cxnId="{4123E8EF-29D6-4851-8C1E-458006BB3438}">
      <dgm:prSet/>
      <dgm:spPr/>
      <dgm:t>
        <a:bodyPr/>
        <a:lstStyle/>
        <a:p>
          <a:endParaRPr lang="en-US"/>
        </a:p>
      </dgm:t>
    </dgm:pt>
    <dgm:pt modelId="{D7619CD3-AD24-4CF8-9107-E673862F3CED}" type="sibTrans" cxnId="{4123E8EF-29D6-4851-8C1E-458006BB3438}">
      <dgm:prSet/>
      <dgm:spPr/>
      <dgm:t>
        <a:bodyPr/>
        <a:lstStyle/>
        <a:p>
          <a:endParaRPr lang="en-US"/>
        </a:p>
      </dgm:t>
    </dgm:pt>
    <dgm:pt modelId="{B90A4E08-BCD3-407A-8886-CAEA16833F29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CN" altLang="en-US" dirty="0"/>
            <a:t>持续高就要控制</a:t>
          </a:r>
          <a:endParaRPr lang="en-US" dirty="0"/>
        </a:p>
      </dgm:t>
    </dgm:pt>
    <dgm:pt modelId="{D815BB4B-C844-4EBF-9752-F91D3BBA2371}" type="parTrans" cxnId="{0605AE16-F99D-4BBB-A943-995004DE1C00}">
      <dgm:prSet/>
      <dgm:spPr/>
      <dgm:t>
        <a:bodyPr/>
        <a:lstStyle/>
        <a:p>
          <a:endParaRPr lang="en-US"/>
        </a:p>
      </dgm:t>
    </dgm:pt>
    <dgm:pt modelId="{56C28074-AF9F-4E23-B51A-AF9B337B4759}" type="sibTrans" cxnId="{0605AE16-F99D-4BBB-A943-995004DE1C00}">
      <dgm:prSet/>
      <dgm:spPr/>
      <dgm:t>
        <a:bodyPr/>
        <a:lstStyle/>
        <a:p>
          <a:endParaRPr lang="en-US"/>
        </a:p>
      </dgm:t>
    </dgm:pt>
    <dgm:pt modelId="{55869744-523D-40A3-BF5B-02D2E08E4233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altLang="zh-CN" dirty="0"/>
            <a:t>&gt; 130 / 80</a:t>
          </a:r>
          <a:endParaRPr lang="en-US" dirty="0"/>
        </a:p>
      </dgm:t>
    </dgm:pt>
    <dgm:pt modelId="{445E1CC0-7ECE-4CD7-B893-E386610CFE8C}" type="parTrans" cxnId="{DD8421FA-3F80-452F-B74A-D4616B1A97B9}">
      <dgm:prSet/>
      <dgm:spPr/>
      <dgm:t>
        <a:bodyPr/>
        <a:lstStyle/>
        <a:p>
          <a:endParaRPr lang="en-US"/>
        </a:p>
      </dgm:t>
    </dgm:pt>
    <dgm:pt modelId="{E1BAE6A6-7584-4866-9910-DC19C81D2F1A}" type="sibTrans" cxnId="{DD8421FA-3F80-452F-B74A-D4616B1A97B9}">
      <dgm:prSet/>
      <dgm:spPr/>
      <dgm:t>
        <a:bodyPr/>
        <a:lstStyle/>
        <a:p>
          <a:endParaRPr lang="en-US"/>
        </a:p>
      </dgm:t>
    </dgm:pt>
    <dgm:pt modelId="{772A4142-BAC1-4FCE-BBC0-08BCD3138DB9}" type="pres">
      <dgm:prSet presAssocID="{6851CC95-54BF-4C60-A29B-8A78FC5FF67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4C0B5A-7A99-4FC4-9404-192EB9ED2D2F}" type="pres">
      <dgm:prSet presAssocID="{DC4305E0-A480-4EA4-B310-C3BB5EF432B2}" presName="root1" presStyleCnt="0"/>
      <dgm:spPr/>
    </dgm:pt>
    <dgm:pt modelId="{2BDC97E3-38AD-438E-B9E7-E4599180FFF6}" type="pres">
      <dgm:prSet presAssocID="{DC4305E0-A480-4EA4-B310-C3BB5EF432B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DAD6D-BDE8-4E9E-BC22-49007C9411AC}" type="pres">
      <dgm:prSet presAssocID="{DC4305E0-A480-4EA4-B310-C3BB5EF432B2}" presName="level2hierChild" presStyleCnt="0"/>
      <dgm:spPr/>
    </dgm:pt>
    <dgm:pt modelId="{7B80E12E-867B-413F-8548-ED6BA88F8286}" type="pres">
      <dgm:prSet presAssocID="{4A27011F-72C9-4536-866D-99548E046BF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84266989-9389-4F3A-83A2-6233FE75B92F}" type="pres">
      <dgm:prSet presAssocID="{4A27011F-72C9-4536-866D-99548E046BF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BD90E2AF-0A3A-41E1-83C2-A820D598B368}" type="pres">
      <dgm:prSet presAssocID="{0329BEC2-94B3-4A2B-82B7-A7CD9E847DE8}" presName="root2" presStyleCnt="0"/>
      <dgm:spPr/>
    </dgm:pt>
    <dgm:pt modelId="{5D2FF483-A7F2-4F75-A8C3-2991D241A0B9}" type="pres">
      <dgm:prSet presAssocID="{0329BEC2-94B3-4A2B-82B7-A7CD9E847DE8}" presName="LevelTwoTextNode" presStyleLbl="node2" presStyleIdx="0" presStyleCnt="3" custScaleX="148275" custLinFactNeighborX="0" custLinFactNeighborY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F45701-9BD6-4304-8468-733416838968}" type="pres">
      <dgm:prSet presAssocID="{0329BEC2-94B3-4A2B-82B7-A7CD9E847DE8}" presName="level3hierChild" presStyleCnt="0"/>
      <dgm:spPr/>
    </dgm:pt>
    <dgm:pt modelId="{EF098B3D-3DE5-42ED-B6D2-1B8A16107321}" type="pres">
      <dgm:prSet presAssocID="{D815BB4B-C844-4EBF-9752-F91D3BBA2371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BF1598C-4C26-40A0-9D8F-83090306E72B}" type="pres">
      <dgm:prSet presAssocID="{D815BB4B-C844-4EBF-9752-F91D3BBA237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58CF26D-CBCC-45D5-B2E8-1D3D4F4B3A6A}" type="pres">
      <dgm:prSet presAssocID="{B90A4E08-BCD3-407A-8886-CAEA16833F29}" presName="root2" presStyleCnt="0"/>
      <dgm:spPr/>
    </dgm:pt>
    <dgm:pt modelId="{14981C64-DC49-4E47-BEF6-FCC9E3B5A85B}" type="pres">
      <dgm:prSet presAssocID="{B90A4E08-BCD3-407A-8886-CAEA16833F29}" presName="LevelTwoTextNode" presStyleLbl="node2" presStyleIdx="1" presStyleCnt="3" custAng="0" custScaleX="1503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26C9A5-7BF5-42FC-B806-3F50C47EAF0A}" type="pres">
      <dgm:prSet presAssocID="{B90A4E08-BCD3-407A-8886-CAEA16833F29}" presName="level3hierChild" presStyleCnt="0"/>
      <dgm:spPr/>
    </dgm:pt>
    <dgm:pt modelId="{D1C04DA8-E1D2-463B-A927-399B0D121777}" type="pres">
      <dgm:prSet presAssocID="{445E1CC0-7ECE-4CD7-B893-E386610CFE8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67DA934-DAF9-4B71-865E-A9B06CB50409}" type="pres">
      <dgm:prSet presAssocID="{445E1CC0-7ECE-4CD7-B893-E386610CFE8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5E68B3B-6508-4586-9C47-CF4F9D51D1C3}" type="pres">
      <dgm:prSet presAssocID="{55869744-523D-40A3-BF5B-02D2E08E4233}" presName="root2" presStyleCnt="0"/>
      <dgm:spPr/>
    </dgm:pt>
    <dgm:pt modelId="{6C73A4F3-9EB0-4176-AC76-65C6DA45FC8E}" type="pres">
      <dgm:prSet presAssocID="{55869744-523D-40A3-BF5B-02D2E08E4233}" presName="LevelTwoTextNode" presStyleLbl="node2" presStyleIdx="2" presStyleCnt="3" custScaleX="1493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27DF68-80B6-4CCF-A2A8-BAA471FF4F1B}" type="pres">
      <dgm:prSet presAssocID="{55869744-523D-40A3-BF5B-02D2E08E4233}" presName="level3hierChild" presStyleCnt="0"/>
      <dgm:spPr/>
    </dgm:pt>
  </dgm:ptLst>
  <dgm:cxnLst>
    <dgm:cxn modelId="{FE125AD3-3C96-4A6B-8FC1-704604A83301}" type="presOf" srcId="{445E1CC0-7ECE-4CD7-B893-E386610CFE8C}" destId="{267DA934-DAF9-4B71-865E-A9B06CB50409}" srcOrd="1" destOrd="0" presId="urn:microsoft.com/office/officeart/2008/layout/HorizontalMultiLevelHierarchy"/>
    <dgm:cxn modelId="{968A9257-3723-4A07-8B8B-AB2A49EF2A57}" type="presOf" srcId="{4A27011F-72C9-4536-866D-99548E046BF8}" destId="{84266989-9389-4F3A-83A2-6233FE75B92F}" srcOrd="1" destOrd="0" presId="urn:microsoft.com/office/officeart/2008/layout/HorizontalMultiLevelHierarchy"/>
    <dgm:cxn modelId="{754FF6DB-9F8E-4BD0-BF8F-468FAB885FBE}" type="presOf" srcId="{4A27011F-72C9-4536-866D-99548E046BF8}" destId="{7B80E12E-867B-413F-8548-ED6BA88F8286}" srcOrd="0" destOrd="0" presId="urn:microsoft.com/office/officeart/2008/layout/HorizontalMultiLevelHierarchy"/>
    <dgm:cxn modelId="{D6416D05-F493-4E32-BED2-316920E88CBF}" type="presOf" srcId="{445E1CC0-7ECE-4CD7-B893-E386610CFE8C}" destId="{D1C04DA8-E1D2-463B-A927-399B0D121777}" srcOrd="0" destOrd="0" presId="urn:microsoft.com/office/officeart/2008/layout/HorizontalMultiLevelHierarchy"/>
    <dgm:cxn modelId="{F76357DC-DA53-4980-B089-E13055A0AD2C}" type="presOf" srcId="{D815BB4B-C844-4EBF-9752-F91D3BBA2371}" destId="{0BF1598C-4C26-40A0-9D8F-83090306E72B}" srcOrd="1" destOrd="0" presId="urn:microsoft.com/office/officeart/2008/layout/HorizontalMultiLevelHierarchy"/>
    <dgm:cxn modelId="{140F1FDE-9B34-45C0-A8C0-6E707C47A687}" srcId="{6851CC95-54BF-4C60-A29B-8A78FC5FF679}" destId="{DC4305E0-A480-4EA4-B310-C3BB5EF432B2}" srcOrd="0" destOrd="0" parTransId="{E59225CF-5931-4C75-8F32-95E7BE62FCA8}" sibTransId="{D37A5D33-ABDE-4FD9-AFD6-884FB69C9C8F}"/>
    <dgm:cxn modelId="{05BE951A-9D9C-4F58-92A6-1AA2B4C79530}" type="presOf" srcId="{6851CC95-54BF-4C60-A29B-8A78FC5FF679}" destId="{772A4142-BAC1-4FCE-BBC0-08BCD3138DB9}" srcOrd="0" destOrd="0" presId="urn:microsoft.com/office/officeart/2008/layout/HorizontalMultiLevelHierarchy"/>
    <dgm:cxn modelId="{DD8421FA-3F80-452F-B74A-D4616B1A97B9}" srcId="{DC4305E0-A480-4EA4-B310-C3BB5EF432B2}" destId="{55869744-523D-40A3-BF5B-02D2E08E4233}" srcOrd="2" destOrd="0" parTransId="{445E1CC0-7ECE-4CD7-B893-E386610CFE8C}" sibTransId="{E1BAE6A6-7584-4866-9910-DC19C81D2F1A}"/>
    <dgm:cxn modelId="{091141C4-BE23-4AC4-BC40-2C240762F095}" type="presOf" srcId="{D815BB4B-C844-4EBF-9752-F91D3BBA2371}" destId="{EF098B3D-3DE5-42ED-B6D2-1B8A16107321}" srcOrd="0" destOrd="0" presId="urn:microsoft.com/office/officeart/2008/layout/HorizontalMultiLevelHierarchy"/>
    <dgm:cxn modelId="{5686AF06-92DE-43A3-95D2-5BA136D11CD0}" type="presOf" srcId="{55869744-523D-40A3-BF5B-02D2E08E4233}" destId="{6C73A4F3-9EB0-4176-AC76-65C6DA45FC8E}" srcOrd="0" destOrd="0" presId="urn:microsoft.com/office/officeart/2008/layout/HorizontalMultiLevelHierarchy"/>
    <dgm:cxn modelId="{FCFB65F6-485C-49C2-98B5-785AD88D7970}" type="presOf" srcId="{B90A4E08-BCD3-407A-8886-CAEA16833F29}" destId="{14981C64-DC49-4E47-BEF6-FCC9E3B5A85B}" srcOrd="0" destOrd="0" presId="urn:microsoft.com/office/officeart/2008/layout/HorizontalMultiLevelHierarchy"/>
    <dgm:cxn modelId="{0605AE16-F99D-4BBB-A943-995004DE1C00}" srcId="{DC4305E0-A480-4EA4-B310-C3BB5EF432B2}" destId="{B90A4E08-BCD3-407A-8886-CAEA16833F29}" srcOrd="1" destOrd="0" parTransId="{D815BB4B-C844-4EBF-9752-F91D3BBA2371}" sibTransId="{56C28074-AF9F-4E23-B51A-AF9B337B4759}"/>
    <dgm:cxn modelId="{33F10C97-58C5-4BA8-8C44-29C6EDB9783C}" type="presOf" srcId="{DC4305E0-A480-4EA4-B310-C3BB5EF432B2}" destId="{2BDC97E3-38AD-438E-B9E7-E4599180FFF6}" srcOrd="0" destOrd="0" presId="urn:microsoft.com/office/officeart/2008/layout/HorizontalMultiLevelHierarchy"/>
    <dgm:cxn modelId="{4123E8EF-29D6-4851-8C1E-458006BB3438}" srcId="{DC4305E0-A480-4EA4-B310-C3BB5EF432B2}" destId="{0329BEC2-94B3-4A2B-82B7-A7CD9E847DE8}" srcOrd="0" destOrd="0" parTransId="{4A27011F-72C9-4536-866D-99548E046BF8}" sibTransId="{D7619CD3-AD24-4CF8-9107-E673862F3CED}"/>
    <dgm:cxn modelId="{5F7DBEFC-0039-497F-84D2-B3790651A7B0}" type="presOf" srcId="{0329BEC2-94B3-4A2B-82B7-A7CD9E847DE8}" destId="{5D2FF483-A7F2-4F75-A8C3-2991D241A0B9}" srcOrd="0" destOrd="0" presId="urn:microsoft.com/office/officeart/2008/layout/HorizontalMultiLevelHierarchy"/>
    <dgm:cxn modelId="{1724E953-5F2A-4923-B008-65C7E7BF4F22}" type="presParOf" srcId="{772A4142-BAC1-4FCE-BBC0-08BCD3138DB9}" destId="{E94C0B5A-7A99-4FC4-9404-192EB9ED2D2F}" srcOrd="0" destOrd="0" presId="urn:microsoft.com/office/officeart/2008/layout/HorizontalMultiLevelHierarchy"/>
    <dgm:cxn modelId="{2D1ACD63-5AB3-4CC3-A7E2-DAE6A80AA6E3}" type="presParOf" srcId="{E94C0B5A-7A99-4FC4-9404-192EB9ED2D2F}" destId="{2BDC97E3-38AD-438E-B9E7-E4599180FFF6}" srcOrd="0" destOrd="0" presId="urn:microsoft.com/office/officeart/2008/layout/HorizontalMultiLevelHierarchy"/>
    <dgm:cxn modelId="{1E165B95-C788-4098-A44C-88AD743C95CB}" type="presParOf" srcId="{E94C0B5A-7A99-4FC4-9404-192EB9ED2D2F}" destId="{551DAD6D-BDE8-4E9E-BC22-49007C9411AC}" srcOrd="1" destOrd="0" presId="urn:microsoft.com/office/officeart/2008/layout/HorizontalMultiLevelHierarchy"/>
    <dgm:cxn modelId="{52699958-0A72-44CE-BBD2-F790059C0CDA}" type="presParOf" srcId="{551DAD6D-BDE8-4E9E-BC22-49007C9411AC}" destId="{7B80E12E-867B-413F-8548-ED6BA88F8286}" srcOrd="0" destOrd="0" presId="urn:microsoft.com/office/officeart/2008/layout/HorizontalMultiLevelHierarchy"/>
    <dgm:cxn modelId="{E2479C2C-A25B-44CD-AC6D-BE7CD6B15284}" type="presParOf" srcId="{7B80E12E-867B-413F-8548-ED6BA88F8286}" destId="{84266989-9389-4F3A-83A2-6233FE75B92F}" srcOrd="0" destOrd="0" presId="urn:microsoft.com/office/officeart/2008/layout/HorizontalMultiLevelHierarchy"/>
    <dgm:cxn modelId="{1B0FFB50-3DAB-4906-948F-5FF0AB08652C}" type="presParOf" srcId="{551DAD6D-BDE8-4E9E-BC22-49007C9411AC}" destId="{BD90E2AF-0A3A-41E1-83C2-A820D598B368}" srcOrd="1" destOrd="0" presId="urn:microsoft.com/office/officeart/2008/layout/HorizontalMultiLevelHierarchy"/>
    <dgm:cxn modelId="{9635FABC-7D0B-44C0-B63A-A541A1F28852}" type="presParOf" srcId="{BD90E2AF-0A3A-41E1-83C2-A820D598B368}" destId="{5D2FF483-A7F2-4F75-A8C3-2991D241A0B9}" srcOrd="0" destOrd="0" presId="urn:microsoft.com/office/officeart/2008/layout/HorizontalMultiLevelHierarchy"/>
    <dgm:cxn modelId="{053FCDAF-F87E-4952-9E38-5FCB01FD8329}" type="presParOf" srcId="{BD90E2AF-0A3A-41E1-83C2-A820D598B368}" destId="{DEF45701-9BD6-4304-8468-733416838968}" srcOrd="1" destOrd="0" presId="urn:microsoft.com/office/officeart/2008/layout/HorizontalMultiLevelHierarchy"/>
    <dgm:cxn modelId="{F1455E42-8F05-4720-841A-CCB996E362E7}" type="presParOf" srcId="{551DAD6D-BDE8-4E9E-BC22-49007C9411AC}" destId="{EF098B3D-3DE5-42ED-B6D2-1B8A16107321}" srcOrd="2" destOrd="0" presId="urn:microsoft.com/office/officeart/2008/layout/HorizontalMultiLevelHierarchy"/>
    <dgm:cxn modelId="{8269D6F4-B73B-4CFB-9FAB-AFA5B46CDE92}" type="presParOf" srcId="{EF098B3D-3DE5-42ED-B6D2-1B8A16107321}" destId="{0BF1598C-4C26-40A0-9D8F-83090306E72B}" srcOrd="0" destOrd="0" presId="urn:microsoft.com/office/officeart/2008/layout/HorizontalMultiLevelHierarchy"/>
    <dgm:cxn modelId="{951D7774-B40C-4384-9780-DA09513CF4E9}" type="presParOf" srcId="{551DAD6D-BDE8-4E9E-BC22-49007C9411AC}" destId="{658CF26D-CBCC-45D5-B2E8-1D3D4F4B3A6A}" srcOrd="3" destOrd="0" presId="urn:microsoft.com/office/officeart/2008/layout/HorizontalMultiLevelHierarchy"/>
    <dgm:cxn modelId="{79EB8CEB-7456-4E81-ABB5-1AF37653FDE2}" type="presParOf" srcId="{658CF26D-CBCC-45D5-B2E8-1D3D4F4B3A6A}" destId="{14981C64-DC49-4E47-BEF6-FCC9E3B5A85B}" srcOrd="0" destOrd="0" presId="urn:microsoft.com/office/officeart/2008/layout/HorizontalMultiLevelHierarchy"/>
    <dgm:cxn modelId="{1071A6A0-B44A-4D18-B63A-423098297503}" type="presParOf" srcId="{658CF26D-CBCC-45D5-B2E8-1D3D4F4B3A6A}" destId="{6026C9A5-7BF5-42FC-B806-3F50C47EAF0A}" srcOrd="1" destOrd="0" presId="urn:microsoft.com/office/officeart/2008/layout/HorizontalMultiLevelHierarchy"/>
    <dgm:cxn modelId="{74FBF709-0A41-4E57-99D0-8E238252BCE1}" type="presParOf" srcId="{551DAD6D-BDE8-4E9E-BC22-49007C9411AC}" destId="{D1C04DA8-E1D2-463B-A927-399B0D121777}" srcOrd="4" destOrd="0" presId="urn:microsoft.com/office/officeart/2008/layout/HorizontalMultiLevelHierarchy"/>
    <dgm:cxn modelId="{F9EA255E-B7ED-4B3E-98E5-9FE9B777CE1B}" type="presParOf" srcId="{D1C04DA8-E1D2-463B-A927-399B0D121777}" destId="{267DA934-DAF9-4B71-865E-A9B06CB50409}" srcOrd="0" destOrd="0" presId="urn:microsoft.com/office/officeart/2008/layout/HorizontalMultiLevelHierarchy"/>
    <dgm:cxn modelId="{76DFF0AC-6B31-4545-B95B-30B2BBD109F7}" type="presParOf" srcId="{551DAD6D-BDE8-4E9E-BC22-49007C9411AC}" destId="{F5E68B3B-6508-4586-9C47-CF4F9D51D1C3}" srcOrd="5" destOrd="0" presId="urn:microsoft.com/office/officeart/2008/layout/HorizontalMultiLevelHierarchy"/>
    <dgm:cxn modelId="{CEE496D5-D798-4DFE-A1C0-B5976CC7AA33}" type="presParOf" srcId="{F5E68B3B-6508-4586-9C47-CF4F9D51D1C3}" destId="{6C73A4F3-9EB0-4176-AC76-65C6DA45FC8E}" srcOrd="0" destOrd="0" presId="urn:microsoft.com/office/officeart/2008/layout/HorizontalMultiLevelHierarchy"/>
    <dgm:cxn modelId="{D34E3432-D0F6-4090-8D58-A65DF7882BDE}" type="presParOf" srcId="{F5E68B3B-6508-4586-9C47-CF4F9D51D1C3}" destId="{3C27DF68-80B6-4CCF-A2A8-BAA471FF4F1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51CC95-54BF-4C60-A29B-8A78FC5FF67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305E0-A480-4EA4-B310-C3BB5EF432B2}">
      <dgm:prSet phldrT="[Text]"/>
      <dgm:spPr>
        <a:solidFill>
          <a:srgbClr val="92D050"/>
        </a:solidFill>
      </dgm:spPr>
      <dgm:t>
        <a:bodyPr/>
        <a:lstStyle/>
        <a:p>
          <a:r>
            <a:rPr lang="zh-CN" altLang="en-US" dirty="0" smtClean="0"/>
            <a:t>血压水平</a:t>
          </a:r>
          <a:endParaRPr lang="en-US" dirty="0"/>
        </a:p>
      </dgm:t>
    </dgm:pt>
    <dgm:pt modelId="{E59225CF-5931-4C75-8F32-95E7BE62FCA8}" type="parTrans" cxnId="{140F1FDE-9B34-45C0-A8C0-6E707C47A687}">
      <dgm:prSet/>
      <dgm:spPr/>
      <dgm:t>
        <a:bodyPr/>
        <a:lstStyle/>
        <a:p>
          <a:endParaRPr lang="en-US"/>
        </a:p>
      </dgm:t>
    </dgm:pt>
    <dgm:pt modelId="{D37A5D33-ABDE-4FD9-AFD6-884FB69C9C8F}" type="sibTrans" cxnId="{140F1FDE-9B34-45C0-A8C0-6E707C47A687}">
      <dgm:prSet/>
      <dgm:spPr/>
      <dgm:t>
        <a:bodyPr/>
        <a:lstStyle/>
        <a:p>
          <a:endParaRPr lang="en-US"/>
        </a:p>
      </dgm:t>
    </dgm:pt>
    <dgm:pt modelId="{0329BEC2-94B3-4A2B-82B7-A7CD9E847DE8}">
      <dgm:prSet phldrT="[Text]"/>
      <dgm:spPr>
        <a:solidFill>
          <a:srgbClr val="92D050"/>
        </a:solidFill>
      </dgm:spPr>
      <dgm:t>
        <a:bodyPr/>
        <a:lstStyle/>
        <a:p>
          <a:r>
            <a:rPr lang="zh-CN" altLang="en-US" dirty="0" smtClean="0"/>
            <a:t>一期高血压： </a:t>
          </a:r>
          <a:r>
            <a:rPr lang="en-US" altLang="zh-CN" dirty="0" smtClean="0"/>
            <a:t>&gt; 130 / 80</a:t>
          </a:r>
          <a:endParaRPr lang="en-US" dirty="0"/>
        </a:p>
      </dgm:t>
    </dgm:pt>
    <dgm:pt modelId="{4A27011F-72C9-4536-866D-99548E046BF8}" type="parTrans" cxnId="{4123E8EF-29D6-4851-8C1E-458006BB3438}">
      <dgm:prSet/>
      <dgm:spPr/>
      <dgm:t>
        <a:bodyPr/>
        <a:lstStyle/>
        <a:p>
          <a:endParaRPr lang="en-US"/>
        </a:p>
      </dgm:t>
    </dgm:pt>
    <dgm:pt modelId="{D7619CD3-AD24-4CF8-9107-E673862F3CED}" type="sibTrans" cxnId="{4123E8EF-29D6-4851-8C1E-458006BB3438}">
      <dgm:prSet/>
      <dgm:spPr/>
      <dgm:t>
        <a:bodyPr/>
        <a:lstStyle/>
        <a:p>
          <a:endParaRPr lang="en-US"/>
        </a:p>
      </dgm:t>
    </dgm:pt>
    <dgm:pt modelId="{B90A4E08-BCD3-407A-8886-CAEA16833F29}">
      <dgm:prSet phldrT="[Text]"/>
      <dgm:spPr>
        <a:solidFill>
          <a:srgbClr val="92D050"/>
        </a:solidFill>
      </dgm:spPr>
      <dgm:t>
        <a:bodyPr/>
        <a:lstStyle/>
        <a:p>
          <a:r>
            <a:rPr lang="zh-CN" altLang="en-US" dirty="0" smtClean="0"/>
            <a:t>二期高血压： </a:t>
          </a:r>
          <a:r>
            <a:rPr lang="en-US" altLang="zh-CN" dirty="0" smtClean="0"/>
            <a:t>&gt; 140 / 90</a:t>
          </a:r>
          <a:endParaRPr lang="en-US" dirty="0"/>
        </a:p>
      </dgm:t>
    </dgm:pt>
    <dgm:pt modelId="{D815BB4B-C844-4EBF-9752-F91D3BBA2371}" type="parTrans" cxnId="{0605AE16-F99D-4BBB-A943-995004DE1C00}">
      <dgm:prSet/>
      <dgm:spPr/>
      <dgm:t>
        <a:bodyPr/>
        <a:lstStyle/>
        <a:p>
          <a:endParaRPr lang="en-US"/>
        </a:p>
      </dgm:t>
    </dgm:pt>
    <dgm:pt modelId="{56C28074-AF9F-4E23-B51A-AF9B337B4759}" type="sibTrans" cxnId="{0605AE16-F99D-4BBB-A943-995004DE1C00}">
      <dgm:prSet/>
      <dgm:spPr/>
      <dgm:t>
        <a:bodyPr/>
        <a:lstStyle/>
        <a:p>
          <a:endParaRPr lang="en-US"/>
        </a:p>
      </dgm:t>
    </dgm:pt>
    <dgm:pt modelId="{55869744-523D-40A3-BF5B-02D2E08E4233}">
      <dgm:prSet phldrT="[Text]"/>
      <dgm:spPr>
        <a:solidFill>
          <a:srgbClr val="92D050"/>
        </a:solidFill>
      </dgm:spPr>
      <dgm:t>
        <a:bodyPr/>
        <a:lstStyle/>
        <a:p>
          <a:r>
            <a:rPr lang="zh-CN" altLang="en-US" dirty="0" smtClean="0"/>
            <a:t>危急高血压： </a:t>
          </a:r>
          <a:r>
            <a:rPr lang="en-US" altLang="zh-CN" dirty="0" smtClean="0"/>
            <a:t>&gt; 180 / 120</a:t>
          </a:r>
          <a:endParaRPr lang="en-US" dirty="0"/>
        </a:p>
      </dgm:t>
    </dgm:pt>
    <dgm:pt modelId="{445E1CC0-7ECE-4CD7-B893-E386610CFE8C}" type="parTrans" cxnId="{DD8421FA-3F80-452F-B74A-D4616B1A97B9}">
      <dgm:prSet/>
      <dgm:spPr/>
      <dgm:t>
        <a:bodyPr/>
        <a:lstStyle/>
        <a:p>
          <a:endParaRPr lang="en-US"/>
        </a:p>
      </dgm:t>
    </dgm:pt>
    <dgm:pt modelId="{E1BAE6A6-7584-4866-9910-DC19C81D2F1A}" type="sibTrans" cxnId="{DD8421FA-3F80-452F-B74A-D4616B1A97B9}">
      <dgm:prSet/>
      <dgm:spPr/>
      <dgm:t>
        <a:bodyPr/>
        <a:lstStyle/>
        <a:p>
          <a:endParaRPr lang="en-US"/>
        </a:p>
      </dgm:t>
    </dgm:pt>
    <dgm:pt modelId="{772A4142-BAC1-4FCE-BBC0-08BCD3138DB9}" type="pres">
      <dgm:prSet presAssocID="{6851CC95-54BF-4C60-A29B-8A78FC5FF67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4C0B5A-7A99-4FC4-9404-192EB9ED2D2F}" type="pres">
      <dgm:prSet presAssocID="{DC4305E0-A480-4EA4-B310-C3BB5EF432B2}" presName="root1" presStyleCnt="0"/>
      <dgm:spPr/>
    </dgm:pt>
    <dgm:pt modelId="{2BDC97E3-38AD-438E-B9E7-E4599180FFF6}" type="pres">
      <dgm:prSet presAssocID="{DC4305E0-A480-4EA4-B310-C3BB5EF432B2}" presName="LevelOneTextNode" presStyleLbl="node0" presStyleIdx="0" presStyleCnt="1" custScaleY="950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DAD6D-BDE8-4E9E-BC22-49007C9411AC}" type="pres">
      <dgm:prSet presAssocID="{DC4305E0-A480-4EA4-B310-C3BB5EF432B2}" presName="level2hierChild" presStyleCnt="0"/>
      <dgm:spPr/>
    </dgm:pt>
    <dgm:pt modelId="{7B80E12E-867B-413F-8548-ED6BA88F8286}" type="pres">
      <dgm:prSet presAssocID="{4A27011F-72C9-4536-866D-99548E046BF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84266989-9389-4F3A-83A2-6233FE75B92F}" type="pres">
      <dgm:prSet presAssocID="{4A27011F-72C9-4536-866D-99548E046BF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BD90E2AF-0A3A-41E1-83C2-A820D598B368}" type="pres">
      <dgm:prSet presAssocID="{0329BEC2-94B3-4A2B-82B7-A7CD9E847DE8}" presName="root2" presStyleCnt="0"/>
      <dgm:spPr/>
    </dgm:pt>
    <dgm:pt modelId="{5D2FF483-A7F2-4F75-A8C3-2991D241A0B9}" type="pres">
      <dgm:prSet presAssocID="{0329BEC2-94B3-4A2B-82B7-A7CD9E847DE8}" presName="LevelTwoTextNode" presStyleLbl="node2" presStyleIdx="0" presStyleCnt="3" custScaleX="1821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F45701-9BD6-4304-8468-733416838968}" type="pres">
      <dgm:prSet presAssocID="{0329BEC2-94B3-4A2B-82B7-A7CD9E847DE8}" presName="level3hierChild" presStyleCnt="0"/>
      <dgm:spPr/>
    </dgm:pt>
    <dgm:pt modelId="{EF098B3D-3DE5-42ED-B6D2-1B8A16107321}" type="pres">
      <dgm:prSet presAssocID="{D815BB4B-C844-4EBF-9752-F91D3BBA2371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BF1598C-4C26-40A0-9D8F-83090306E72B}" type="pres">
      <dgm:prSet presAssocID="{D815BB4B-C844-4EBF-9752-F91D3BBA237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58CF26D-CBCC-45D5-B2E8-1D3D4F4B3A6A}" type="pres">
      <dgm:prSet presAssocID="{B90A4E08-BCD3-407A-8886-CAEA16833F29}" presName="root2" presStyleCnt="0"/>
      <dgm:spPr/>
    </dgm:pt>
    <dgm:pt modelId="{14981C64-DC49-4E47-BEF6-FCC9E3B5A85B}" type="pres">
      <dgm:prSet presAssocID="{B90A4E08-BCD3-407A-8886-CAEA16833F29}" presName="LevelTwoTextNode" presStyleLbl="node2" presStyleIdx="1" presStyleCnt="3" custScaleX="1821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26C9A5-7BF5-42FC-B806-3F50C47EAF0A}" type="pres">
      <dgm:prSet presAssocID="{B90A4E08-BCD3-407A-8886-CAEA16833F29}" presName="level3hierChild" presStyleCnt="0"/>
      <dgm:spPr/>
    </dgm:pt>
    <dgm:pt modelId="{D1C04DA8-E1D2-463B-A927-399B0D121777}" type="pres">
      <dgm:prSet presAssocID="{445E1CC0-7ECE-4CD7-B893-E386610CFE8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67DA934-DAF9-4B71-865E-A9B06CB50409}" type="pres">
      <dgm:prSet presAssocID="{445E1CC0-7ECE-4CD7-B893-E386610CFE8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5E68B3B-6508-4586-9C47-CF4F9D51D1C3}" type="pres">
      <dgm:prSet presAssocID="{55869744-523D-40A3-BF5B-02D2E08E4233}" presName="root2" presStyleCnt="0"/>
      <dgm:spPr/>
    </dgm:pt>
    <dgm:pt modelId="{6C73A4F3-9EB0-4176-AC76-65C6DA45FC8E}" type="pres">
      <dgm:prSet presAssocID="{55869744-523D-40A3-BF5B-02D2E08E4233}" presName="LevelTwoTextNode" presStyleLbl="node2" presStyleIdx="2" presStyleCnt="3" custScaleX="180137" custLinFactNeighborX="1545" custLinFactNeighborY="16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27DF68-80B6-4CCF-A2A8-BAA471FF4F1B}" type="pres">
      <dgm:prSet presAssocID="{55869744-523D-40A3-BF5B-02D2E08E4233}" presName="level3hierChild" presStyleCnt="0"/>
      <dgm:spPr/>
    </dgm:pt>
  </dgm:ptLst>
  <dgm:cxnLst>
    <dgm:cxn modelId="{FE125AD3-3C96-4A6B-8FC1-704604A83301}" type="presOf" srcId="{445E1CC0-7ECE-4CD7-B893-E386610CFE8C}" destId="{267DA934-DAF9-4B71-865E-A9B06CB50409}" srcOrd="1" destOrd="0" presId="urn:microsoft.com/office/officeart/2008/layout/HorizontalMultiLevelHierarchy"/>
    <dgm:cxn modelId="{968A9257-3723-4A07-8B8B-AB2A49EF2A57}" type="presOf" srcId="{4A27011F-72C9-4536-866D-99548E046BF8}" destId="{84266989-9389-4F3A-83A2-6233FE75B92F}" srcOrd="1" destOrd="0" presId="urn:microsoft.com/office/officeart/2008/layout/HorizontalMultiLevelHierarchy"/>
    <dgm:cxn modelId="{754FF6DB-9F8E-4BD0-BF8F-468FAB885FBE}" type="presOf" srcId="{4A27011F-72C9-4536-866D-99548E046BF8}" destId="{7B80E12E-867B-413F-8548-ED6BA88F8286}" srcOrd="0" destOrd="0" presId="urn:microsoft.com/office/officeart/2008/layout/HorizontalMultiLevelHierarchy"/>
    <dgm:cxn modelId="{D6416D05-F493-4E32-BED2-316920E88CBF}" type="presOf" srcId="{445E1CC0-7ECE-4CD7-B893-E386610CFE8C}" destId="{D1C04DA8-E1D2-463B-A927-399B0D121777}" srcOrd="0" destOrd="0" presId="urn:microsoft.com/office/officeart/2008/layout/HorizontalMultiLevelHierarchy"/>
    <dgm:cxn modelId="{F76357DC-DA53-4980-B089-E13055A0AD2C}" type="presOf" srcId="{D815BB4B-C844-4EBF-9752-F91D3BBA2371}" destId="{0BF1598C-4C26-40A0-9D8F-83090306E72B}" srcOrd="1" destOrd="0" presId="urn:microsoft.com/office/officeart/2008/layout/HorizontalMultiLevelHierarchy"/>
    <dgm:cxn modelId="{140F1FDE-9B34-45C0-A8C0-6E707C47A687}" srcId="{6851CC95-54BF-4C60-A29B-8A78FC5FF679}" destId="{DC4305E0-A480-4EA4-B310-C3BB5EF432B2}" srcOrd="0" destOrd="0" parTransId="{E59225CF-5931-4C75-8F32-95E7BE62FCA8}" sibTransId="{D37A5D33-ABDE-4FD9-AFD6-884FB69C9C8F}"/>
    <dgm:cxn modelId="{05BE951A-9D9C-4F58-92A6-1AA2B4C79530}" type="presOf" srcId="{6851CC95-54BF-4C60-A29B-8A78FC5FF679}" destId="{772A4142-BAC1-4FCE-BBC0-08BCD3138DB9}" srcOrd="0" destOrd="0" presId="urn:microsoft.com/office/officeart/2008/layout/HorizontalMultiLevelHierarchy"/>
    <dgm:cxn modelId="{DD8421FA-3F80-452F-B74A-D4616B1A97B9}" srcId="{DC4305E0-A480-4EA4-B310-C3BB5EF432B2}" destId="{55869744-523D-40A3-BF5B-02D2E08E4233}" srcOrd="2" destOrd="0" parTransId="{445E1CC0-7ECE-4CD7-B893-E386610CFE8C}" sibTransId="{E1BAE6A6-7584-4866-9910-DC19C81D2F1A}"/>
    <dgm:cxn modelId="{091141C4-BE23-4AC4-BC40-2C240762F095}" type="presOf" srcId="{D815BB4B-C844-4EBF-9752-F91D3BBA2371}" destId="{EF098B3D-3DE5-42ED-B6D2-1B8A16107321}" srcOrd="0" destOrd="0" presId="urn:microsoft.com/office/officeart/2008/layout/HorizontalMultiLevelHierarchy"/>
    <dgm:cxn modelId="{5686AF06-92DE-43A3-95D2-5BA136D11CD0}" type="presOf" srcId="{55869744-523D-40A3-BF5B-02D2E08E4233}" destId="{6C73A4F3-9EB0-4176-AC76-65C6DA45FC8E}" srcOrd="0" destOrd="0" presId="urn:microsoft.com/office/officeart/2008/layout/HorizontalMultiLevelHierarchy"/>
    <dgm:cxn modelId="{FCFB65F6-485C-49C2-98B5-785AD88D7970}" type="presOf" srcId="{B90A4E08-BCD3-407A-8886-CAEA16833F29}" destId="{14981C64-DC49-4E47-BEF6-FCC9E3B5A85B}" srcOrd="0" destOrd="0" presId="urn:microsoft.com/office/officeart/2008/layout/HorizontalMultiLevelHierarchy"/>
    <dgm:cxn modelId="{0605AE16-F99D-4BBB-A943-995004DE1C00}" srcId="{DC4305E0-A480-4EA4-B310-C3BB5EF432B2}" destId="{B90A4E08-BCD3-407A-8886-CAEA16833F29}" srcOrd="1" destOrd="0" parTransId="{D815BB4B-C844-4EBF-9752-F91D3BBA2371}" sibTransId="{56C28074-AF9F-4E23-B51A-AF9B337B4759}"/>
    <dgm:cxn modelId="{33F10C97-58C5-4BA8-8C44-29C6EDB9783C}" type="presOf" srcId="{DC4305E0-A480-4EA4-B310-C3BB5EF432B2}" destId="{2BDC97E3-38AD-438E-B9E7-E4599180FFF6}" srcOrd="0" destOrd="0" presId="urn:microsoft.com/office/officeart/2008/layout/HorizontalMultiLevelHierarchy"/>
    <dgm:cxn modelId="{4123E8EF-29D6-4851-8C1E-458006BB3438}" srcId="{DC4305E0-A480-4EA4-B310-C3BB5EF432B2}" destId="{0329BEC2-94B3-4A2B-82B7-A7CD9E847DE8}" srcOrd="0" destOrd="0" parTransId="{4A27011F-72C9-4536-866D-99548E046BF8}" sibTransId="{D7619CD3-AD24-4CF8-9107-E673862F3CED}"/>
    <dgm:cxn modelId="{5F7DBEFC-0039-497F-84D2-B3790651A7B0}" type="presOf" srcId="{0329BEC2-94B3-4A2B-82B7-A7CD9E847DE8}" destId="{5D2FF483-A7F2-4F75-A8C3-2991D241A0B9}" srcOrd="0" destOrd="0" presId="urn:microsoft.com/office/officeart/2008/layout/HorizontalMultiLevelHierarchy"/>
    <dgm:cxn modelId="{1724E953-5F2A-4923-B008-65C7E7BF4F22}" type="presParOf" srcId="{772A4142-BAC1-4FCE-BBC0-08BCD3138DB9}" destId="{E94C0B5A-7A99-4FC4-9404-192EB9ED2D2F}" srcOrd="0" destOrd="0" presId="urn:microsoft.com/office/officeart/2008/layout/HorizontalMultiLevelHierarchy"/>
    <dgm:cxn modelId="{2D1ACD63-5AB3-4CC3-A7E2-DAE6A80AA6E3}" type="presParOf" srcId="{E94C0B5A-7A99-4FC4-9404-192EB9ED2D2F}" destId="{2BDC97E3-38AD-438E-B9E7-E4599180FFF6}" srcOrd="0" destOrd="0" presId="urn:microsoft.com/office/officeart/2008/layout/HorizontalMultiLevelHierarchy"/>
    <dgm:cxn modelId="{1E165B95-C788-4098-A44C-88AD743C95CB}" type="presParOf" srcId="{E94C0B5A-7A99-4FC4-9404-192EB9ED2D2F}" destId="{551DAD6D-BDE8-4E9E-BC22-49007C9411AC}" srcOrd="1" destOrd="0" presId="urn:microsoft.com/office/officeart/2008/layout/HorizontalMultiLevelHierarchy"/>
    <dgm:cxn modelId="{52699958-0A72-44CE-BBD2-F790059C0CDA}" type="presParOf" srcId="{551DAD6D-BDE8-4E9E-BC22-49007C9411AC}" destId="{7B80E12E-867B-413F-8548-ED6BA88F8286}" srcOrd="0" destOrd="0" presId="urn:microsoft.com/office/officeart/2008/layout/HorizontalMultiLevelHierarchy"/>
    <dgm:cxn modelId="{E2479C2C-A25B-44CD-AC6D-BE7CD6B15284}" type="presParOf" srcId="{7B80E12E-867B-413F-8548-ED6BA88F8286}" destId="{84266989-9389-4F3A-83A2-6233FE75B92F}" srcOrd="0" destOrd="0" presId="urn:microsoft.com/office/officeart/2008/layout/HorizontalMultiLevelHierarchy"/>
    <dgm:cxn modelId="{1B0FFB50-3DAB-4906-948F-5FF0AB08652C}" type="presParOf" srcId="{551DAD6D-BDE8-4E9E-BC22-49007C9411AC}" destId="{BD90E2AF-0A3A-41E1-83C2-A820D598B368}" srcOrd="1" destOrd="0" presId="urn:microsoft.com/office/officeart/2008/layout/HorizontalMultiLevelHierarchy"/>
    <dgm:cxn modelId="{9635FABC-7D0B-44C0-B63A-A541A1F28852}" type="presParOf" srcId="{BD90E2AF-0A3A-41E1-83C2-A820D598B368}" destId="{5D2FF483-A7F2-4F75-A8C3-2991D241A0B9}" srcOrd="0" destOrd="0" presId="urn:microsoft.com/office/officeart/2008/layout/HorizontalMultiLevelHierarchy"/>
    <dgm:cxn modelId="{053FCDAF-F87E-4952-9E38-5FCB01FD8329}" type="presParOf" srcId="{BD90E2AF-0A3A-41E1-83C2-A820D598B368}" destId="{DEF45701-9BD6-4304-8468-733416838968}" srcOrd="1" destOrd="0" presId="urn:microsoft.com/office/officeart/2008/layout/HorizontalMultiLevelHierarchy"/>
    <dgm:cxn modelId="{F1455E42-8F05-4720-841A-CCB996E362E7}" type="presParOf" srcId="{551DAD6D-BDE8-4E9E-BC22-49007C9411AC}" destId="{EF098B3D-3DE5-42ED-B6D2-1B8A16107321}" srcOrd="2" destOrd="0" presId="urn:microsoft.com/office/officeart/2008/layout/HorizontalMultiLevelHierarchy"/>
    <dgm:cxn modelId="{8269D6F4-B73B-4CFB-9FAB-AFA5B46CDE92}" type="presParOf" srcId="{EF098B3D-3DE5-42ED-B6D2-1B8A16107321}" destId="{0BF1598C-4C26-40A0-9D8F-83090306E72B}" srcOrd="0" destOrd="0" presId="urn:microsoft.com/office/officeart/2008/layout/HorizontalMultiLevelHierarchy"/>
    <dgm:cxn modelId="{951D7774-B40C-4384-9780-DA09513CF4E9}" type="presParOf" srcId="{551DAD6D-BDE8-4E9E-BC22-49007C9411AC}" destId="{658CF26D-CBCC-45D5-B2E8-1D3D4F4B3A6A}" srcOrd="3" destOrd="0" presId="urn:microsoft.com/office/officeart/2008/layout/HorizontalMultiLevelHierarchy"/>
    <dgm:cxn modelId="{79EB8CEB-7456-4E81-ABB5-1AF37653FDE2}" type="presParOf" srcId="{658CF26D-CBCC-45D5-B2E8-1D3D4F4B3A6A}" destId="{14981C64-DC49-4E47-BEF6-FCC9E3B5A85B}" srcOrd="0" destOrd="0" presId="urn:microsoft.com/office/officeart/2008/layout/HorizontalMultiLevelHierarchy"/>
    <dgm:cxn modelId="{1071A6A0-B44A-4D18-B63A-423098297503}" type="presParOf" srcId="{658CF26D-CBCC-45D5-B2E8-1D3D4F4B3A6A}" destId="{6026C9A5-7BF5-42FC-B806-3F50C47EAF0A}" srcOrd="1" destOrd="0" presId="urn:microsoft.com/office/officeart/2008/layout/HorizontalMultiLevelHierarchy"/>
    <dgm:cxn modelId="{74FBF709-0A41-4E57-99D0-8E238252BCE1}" type="presParOf" srcId="{551DAD6D-BDE8-4E9E-BC22-49007C9411AC}" destId="{D1C04DA8-E1D2-463B-A927-399B0D121777}" srcOrd="4" destOrd="0" presId="urn:microsoft.com/office/officeart/2008/layout/HorizontalMultiLevelHierarchy"/>
    <dgm:cxn modelId="{F9EA255E-B7ED-4B3E-98E5-9FE9B777CE1B}" type="presParOf" srcId="{D1C04DA8-E1D2-463B-A927-399B0D121777}" destId="{267DA934-DAF9-4B71-865E-A9B06CB50409}" srcOrd="0" destOrd="0" presId="urn:microsoft.com/office/officeart/2008/layout/HorizontalMultiLevelHierarchy"/>
    <dgm:cxn modelId="{76DFF0AC-6B31-4545-B95B-30B2BBD109F7}" type="presParOf" srcId="{551DAD6D-BDE8-4E9E-BC22-49007C9411AC}" destId="{F5E68B3B-6508-4586-9C47-CF4F9D51D1C3}" srcOrd="5" destOrd="0" presId="urn:microsoft.com/office/officeart/2008/layout/HorizontalMultiLevelHierarchy"/>
    <dgm:cxn modelId="{CEE496D5-D798-4DFE-A1C0-B5976CC7AA33}" type="presParOf" srcId="{F5E68B3B-6508-4586-9C47-CF4F9D51D1C3}" destId="{6C73A4F3-9EB0-4176-AC76-65C6DA45FC8E}" srcOrd="0" destOrd="0" presId="urn:microsoft.com/office/officeart/2008/layout/HorizontalMultiLevelHierarchy"/>
    <dgm:cxn modelId="{D34E3432-D0F6-4090-8D58-A65DF7882BDE}" type="presParOf" srcId="{F5E68B3B-6508-4586-9C47-CF4F9D51D1C3}" destId="{3C27DF68-80B6-4CCF-A2A8-BAA471FF4F1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04DA8-E1D2-463B-A927-399B0D121777}">
      <dsp:nvSpPr>
        <dsp:cNvPr id="0" name=""/>
        <dsp:cNvSpPr/>
      </dsp:nvSpPr>
      <dsp:spPr>
        <a:xfrm>
          <a:off x="1568353" y="1431267"/>
          <a:ext cx="356786" cy="679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8393" y="0"/>
              </a:lnTo>
              <a:lnTo>
                <a:pt x="178393" y="679851"/>
              </a:lnTo>
              <a:lnTo>
                <a:pt x="356786" y="679851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727552" y="1751998"/>
        <a:ext cx="38389" cy="38389"/>
      </dsp:txXfrm>
    </dsp:sp>
    <dsp:sp modelId="{EF098B3D-3DE5-42ED-B6D2-1B8A16107321}">
      <dsp:nvSpPr>
        <dsp:cNvPr id="0" name=""/>
        <dsp:cNvSpPr/>
      </dsp:nvSpPr>
      <dsp:spPr>
        <a:xfrm>
          <a:off x="1568353" y="1385546"/>
          <a:ext cx="35678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86" y="4572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737827" y="1422347"/>
        <a:ext cx="17839" cy="17839"/>
      </dsp:txXfrm>
    </dsp:sp>
    <dsp:sp modelId="{7B80E12E-867B-413F-8548-ED6BA88F8286}">
      <dsp:nvSpPr>
        <dsp:cNvPr id="0" name=""/>
        <dsp:cNvSpPr/>
      </dsp:nvSpPr>
      <dsp:spPr>
        <a:xfrm>
          <a:off x="1568353" y="751415"/>
          <a:ext cx="356786" cy="679851"/>
        </a:xfrm>
        <a:custGeom>
          <a:avLst/>
          <a:gdLst/>
          <a:ahLst/>
          <a:cxnLst/>
          <a:rect l="0" t="0" r="0" b="0"/>
          <a:pathLst>
            <a:path>
              <a:moveTo>
                <a:pt x="0" y="679851"/>
              </a:moveTo>
              <a:lnTo>
                <a:pt x="178393" y="679851"/>
              </a:lnTo>
              <a:lnTo>
                <a:pt x="178393" y="0"/>
              </a:lnTo>
              <a:lnTo>
                <a:pt x="356786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727552" y="1072146"/>
        <a:ext cx="38389" cy="38389"/>
      </dsp:txXfrm>
    </dsp:sp>
    <dsp:sp modelId="{2BDC97E3-38AD-438E-B9E7-E4599180FFF6}">
      <dsp:nvSpPr>
        <dsp:cNvPr id="0" name=""/>
        <dsp:cNvSpPr/>
      </dsp:nvSpPr>
      <dsp:spPr>
        <a:xfrm rot="16200000">
          <a:off x="-134853" y="1159326"/>
          <a:ext cx="2862534" cy="543881"/>
        </a:xfrm>
        <a:prstGeom prst="rect">
          <a:avLst/>
        </a:prstGeom>
        <a:solidFill>
          <a:schemeClr val="accent2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500" kern="1200" dirty="0"/>
            <a:t>高血压</a:t>
          </a:r>
          <a:endParaRPr lang="en-US" sz="2500" kern="1200" dirty="0"/>
        </a:p>
      </dsp:txBody>
      <dsp:txXfrm>
        <a:off x="-134853" y="1159326"/>
        <a:ext cx="2862534" cy="543881"/>
      </dsp:txXfrm>
    </dsp:sp>
    <dsp:sp modelId="{5D2FF483-A7F2-4F75-A8C3-2991D241A0B9}">
      <dsp:nvSpPr>
        <dsp:cNvPr id="0" name=""/>
        <dsp:cNvSpPr/>
      </dsp:nvSpPr>
      <dsp:spPr>
        <a:xfrm>
          <a:off x="1925140" y="479474"/>
          <a:ext cx="2645123" cy="543881"/>
        </a:xfrm>
        <a:prstGeom prst="rect">
          <a:avLst/>
        </a:prstGeom>
        <a:solidFill>
          <a:schemeClr val="accent2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/>
            <a:t>不看重症状</a:t>
          </a:r>
          <a:endParaRPr lang="en-US" sz="2300" kern="1200" dirty="0"/>
        </a:p>
      </dsp:txBody>
      <dsp:txXfrm>
        <a:off x="1925140" y="479474"/>
        <a:ext cx="2645123" cy="543881"/>
      </dsp:txXfrm>
    </dsp:sp>
    <dsp:sp modelId="{14981C64-DC49-4E47-BEF6-FCC9E3B5A85B}">
      <dsp:nvSpPr>
        <dsp:cNvPr id="0" name=""/>
        <dsp:cNvSpPr/>
      </dsp:nvSpPr>
      <dsp:spPr>
        <a:xfrm>
          <a:off x="1925140" y="1159326"/>
          <a:ext cx="2681801" cy="543881"/>
        </a:xfrm>
        <a:prstGeom prst="rect">
          <a:avLst/>
        </a:prstGeom>
        <a:solidFill>
          <a:schemeClr val="accent2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/>
            <a:t>持续高就要控制</a:t>
          </a:r>
          <a:endParaRPr lang="en-US" sz="2300" kern="1200" dirty="0"/>
        </a:p>
      </dsp:txBody>
      <dsp:txXfrm>
        <a:off x="1925140" y="1159326"/>
        <a:ext cx="2681801" cy="543881"/>
      </dsp:txXfrm>
    </dsp:sp>
    <dsp:sp modelId="{6C73A4F3-9EB0-4176-AC76-65C6DA45FC8E}">
      <dsp:nvSpPr>
        <dsp:cNvPr id="0" name=""/>
        <dsp:cNvSpPr/>
      </dsp:nvSpPr>
      <dsp:spPr>
        <a:xfrm>
          <a:off x="1925140" y="1839178"/>
          <a:ext cx="2663462" cy="543881"/>
        </a:xfrm>
        <a:prstGeom prst="rect">
          <a:avLst/>
        </a:prstGeom>
        <a:solidFill>
          <a:schemeClr val="accent2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300" kern="1200" dirty="0"/>
            <a:t>&gt; 130 / 80</a:t>
          </a:r>
          <a:endParaRPr lang="en-US" sz="2300" kern="1200" dirty="0"/>
        </a:p>
      </dsp:txBody>
      <dsp:txXfrm>
        <a:off x="1925140" y="1839178"/>
        <a:ext cx="2663462" cy="5438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04DA8-E1D2-463B-A927-399B0D121777}">
      <dsp:nvSpPr>
        <dsp:cNvPr id="0" name=""/>
        <dsp:cNvSpPr/>
      </dsp:nvSpPr>
      <dsp:spPr>
        <a:xfrm>
          <a:off x="1269879" y="1428575"/>
          <a:ext cx="383625" cy="687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812" y="0"/>
              </a:lnTo>
              <a:lnTo>
                <a:pt x="191812" y="687742"/>
              </a:lnTo>
              <a:lnTo>
                <a:pt x="383625" y="68774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42004" y="1752759"/>
        <a:ext cx="39375" cy="39375"/>
      </dsp:txXfrm>
    </dsp:sp>
    <dsp:sp modelId="{EF098B3D-3DE5-42ED-B6D2-1B8A16107321}">
      <dsp:nvSpPr>
        <dsp:cNvPr id="0" name=""/>
        <dsp:cNvSpPr/>
      </dsp:nvSpPr>
      <dsp:spPr>
        <a:xfrm>
          <a:off x="1269879" y="1382855"/>
          <a:ext cx="3561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115" y="4572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39034" y="1419672"/>
        <a:ext cx="17805" cy="17805"/>
      </dsp:txXfrm>
    </dsp:sp>
    <dsp:sp modelId="{7B80E12E-867B-413F-8548-ED6BA88F8286}">
      <dsp:nvSpPr>
        <dsp:cNvPr id="0" name=""/>
        <dsp:cNvSpPr/>
      </dsp:nvSpPr>
      <dsp:spPr>
        <a:xfrm>
          <a:off x="1269879" y="750002"/>
          <a:ext cx="356115" cy="678573"/>
        </a:xfrm>
        <a:custGeom>
          <a:avLst/>
          <a:gdLst/>
          <a:ahLst/>
          <a:cxnLst/>
          <a:rect l="0" t="0" r="0" b="0"/>
          <a:pathLst>
            <a:path>
              <a:moveTo>
                <a:pt x="0" y="678573"/>
              </a:moveTo>
              <a:lnTo>
                <a:pt x="178057" y="678573"/>
              </a:lnTo>
              <a:lnTo>
                <a:pt x="178057" y="0"/>
              </a:lnTo>
              <a:lnTo>
                <a:pt x="356115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8778" y="1070130"/>
        <a:ext cx="38317" cy="38317"/>
      </dsp:txXfrm>
    </dsp:sp>
    <dsp:sp modelId="{2BDC97E3-38AD-438E-B9E7-E4599180FFF6}">
      <dsp:nvSpPr>
        <dsp:cNvPr id="0" name=""/>
        <dsp:cNvSpPr/>
      </dsp:nvSpPr>
      <dsp:spPr>
        <a:xfrm rot="16200000">
          <a:off x="-359653" y="1157146"/>
          <a:ext cx="2716207" cy="542858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500" kern="1200" dirty="0" smtClean="0"/>
            <a:t>血压水平</a:t>
          </a:r>
          <a:endParaRPr lang="en-US" sz="2500" kern="1200" dirty="0"/>
        </a:p>
      </dsp:txBody>
      <dsp:txXfrm>
        <a:off x="-359653" y="1157146"/>
        <a:ext cx="2716207" cy="542858"/>
      </dsp:txXfrm>
    </dsp:sp>
    <dsp:sp modelId="{5D2FF483-A7F2-4F75-A8C3-2991D241A0B9}">
      <dsp:nvSpPr>
        <dsp:cNvPr id="0" name=""/>
        <dsp:cNvSpPr/>
      </dsp:nvSpPr>
      <dsp:spPr>
        <a:xfrm>
          <a:off x="1625995" y="478572"/>
          <a:ext cx="3242714" cy="542858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一期高血压： </a:t>
          </a:r>
          <a:r>
            <a:rPr lang="en-US" altLang="zh-CN" sz="1800" kern="1200" dirty="0" smtClean="0"/>
            <a:t>&gt; 130 / 80</a:t>
          </a:r>
          <a:endParaRPr lang="en-US" sz="1800" kern="1200" dirty="0"/>
        </a:p>
      </dsp:txBody>
      <dsp:txXfrm>
        <a:off x="1625995" y="478572"/>
        <a:ext cx="3242714" cy="542858"/>
      </dsp:txXfrm>
    </dsp:sp>
    <dsp:sp modelId="{14981C64-DC49-4E47-BEF6-FCC9E3B5A85B}">
      <dsp:nvSpPr>
        <dsp:cNvPr id="0" name=""/>
        <dsp:cNvSpPr/>
      </dsp:nvSpPr>
      <dsp:spPr>
        <a:xfrm>
          <a:off x="1625995" y="1157146"/>
          <a:ext cx="3242714" cy="542858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700" kern="1200" dirty="0" smtClean="0"/>
            <a:t>二期高血压： </a:t>
          </a:r>
          <a:r>
            <a:rPr lang="en-US" altLang="zh-CN" sz="1700" kern="1200" dirty="0" smtClean="0"/>
            <a:t>&gt; 140 / 90</a:t>
          </a:r>
          <a:endParaRPr lang="en-US" sz="1700" kern="1200" dirty="0"/>
        </a:p>
      </dsp:txBody>
      <dsp:txXfrm>
        <a:off x="1625995" y="1157146"/>
        <a:ext cx="3242714" cy="542858"/>
      </dsp:txXfrm>
    </dsp:sp>
    <dsp:sp modelId="{6C73A4F3-9EB0-4176-AC76-65C6DA45FC8E}">
      <dsp:nvSpPr>
        <dsp:cNvPr id="0" name=""/>
        <dsp:cNvSpPr/>
      </dsp:nvSpPr>
      <dsp:spPr>
        <a:xfrm>
          <a:off x="1653505" y="1844888"/>
          <a:ext cx="3207477" cy="542858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危急高血压： </a:t>
          </a:r>
          <a:r>
            <a:rPr lang="en-US" altLang="zh-CN" sz="1600" kern="1200" dirty="0" smtClean="0"/>
            <a:t>&gt; 180 / 120</a:t>
          </a:r>
          <a:endParaRPr lang="en-US" sz="1600" kern="1200" dirty="0"/>
        </a:p>
      </dsp:txBody>
      <dsp:txXfrm>
        <a:off x="1653505" y="1844888"/>
        <a:ext cx="3207477" cy="542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74186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5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3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63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74597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3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2126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6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2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018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983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82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141" y="2384612"/>
            <a:ext cx="8991600" cy="176204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sz="6000" dirty="0" smtClean="0"/>
              <a:t/>
            </a:r>
            <a:br>
              <a:rPr lang="en-US" altLang="zh-CN" sz="6000" dirty="0" smtClean="0"/>
            </a:br>
            <a:r>
              <a:rPr lang="zh-CN" altLang="en-US" sz="4400" dirty="0" smtClean="0"/>
              <a:t>我感觉血压高时，</a:t>
            </a:r>
            <a:r>
              <a:rPr lang="en-US" altLang="zh-CN" sz="4400" dirty="0" smtClean="0"/>
              <a:t/>
            </a:r>
            <a:br>
              <a:rPr lang="en-US" altLang="zh-CN" sz="4400" dirty="0" smtClean="0"/>
            </a:br>
            <a:r>
              <a:rPr lang="zh-CN" altLang="en-US" sz="4400" dirty="0" smtClean="0"/>
              <a:t>是</a:t>
            </a:r>
            <a:r>
              <a:rPr lang="zh-CN" altLang="en-US" sz="4400" dirty="0"/>
              <a:t>否应该自</a:t>
            </a:r>
            <a:r>
              <a:rPr lang="zh-CN" altLang="en-US" sz="4400" dirty="0" smtClean="0"/>
              <a:t>行调整药量？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4" y="4576959"/>
            <a:ext cx="6652353" cy="918751"/>
          </a:xfrm>
          <a:solidFill>
            <a:srgbClr val="FFC000"/>
          </a:solidFill>
        </p:spPr>
        <p:txBody>
          <a:bodyPr/>
          <a:lstStyle/>
          <a:p>
            <a:r>
              <a:rPr lang="zh-CN" altLang="en-US" dirty="0"/>
              <a:t>慈济诊所医师助理</a:t>
            </a:r>
            <a:endParaRPr lang="en-US" altLang="zh-CN" dirty="0"/>
          </a:p>
          <a:p>
            <a:r>
              <a:rPr lang="zh-CN" altLang="en-US" dirty="0"/>
              <a:t>张秉东</a:t>
            </a:r>
            <a:endParaRPr lang="en-US" dirty="0"/>
          </a:p>
        </p:txBody>
      </p:sp>
      <p:pic>
        <p:nvPicPr>
          <p:cNvPr id="1026" name="Picture 2" descr="TCLogogreencolor 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343" y="430306"/>
            <a:ext cx="1909929" cy="1002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21808" y="1201269"/>
            <a:ext cx="3968543" cy="99508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6000" dirty="0" smtClean="0"/>
              <a:t>病人问：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2920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27211"/>
            <a:ext cx="9412941" cy="128643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altLang="zh-CN" sz="2000" dirty="0"/>
              <a:t/>
            </a:r>
            <a:br>
              <a:rPr lang="en-US" altLang="zh-CN" sz="2000" dirty="0"/>
            </a:br>
            <a:r>
              <a:rPr lang="zh-CN" altLang="en-US" sz="6000" dirty="0"/>
              <a:t>高血压</a:t>
            </a:r>
            <a:endParaRPr lang="en-US" sz="6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474173"/>
              </p:ext>
            </p:extLst>
          </p:nvPr>
        </p:nvGraphicFramePr>
        <p:xfrm>
          <a:off x="540786" y="3793409"/>
          <a:ext cx="5631414" cy="2862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3954188"/>
              </p:ext>
            </p:extLst>
          </p:nvPr>
        </p:nvGraphicFramePr>
        <p:xfrm>
          <a:off x="5905596" y="3785783"/>
          <a:ext cx="5595731" cy="2857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563906" y="1857725"/>
            <a:ext cx="7751598" cy="149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dirty="0" smtClean="0"/>
              <a:t>高血压是“慢性、隐形杀手”</a:t>
            </a:r>
            <a:endParaRPr lang="en-US" altLang="zh-CN" sz="3200" dirty="0" smtClean="0"/>
          </a:p>
          <a:p>
            <a:r>
              <a:rPr lang="zh-CN" altLang="en-US" sz="3200" dirty="0" smtClean="0"/>
              <a:t>长期累积的血管损伤最终造成并发症。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8159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5318" y="685800"/>
            <a:ext cx="4957482" cy="1485900"/>
          </a:xfrm>
        </p:spPr>
        <p:txBody>
          <a:bodyPr/>
          <a:lstStyle/>
          <a:p>
            <a:r>
              <a:rPr lang="zh-CN" altLang="en-US" dirty="0"/>
              <a:t>高血</a:t>
            </a:r>
            <a:r>
              <a:rPr lang="zh-CN" altLang="en-US" dirty="0" smtClean="0"/>
              <a:t>压的并发症：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29400" y="2209767"/>
            <a:ext cx="4800600" cy="3810033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中风</a:t>
            </a:r>
            <a:endParaRPr lang="en-US" altLang="zh-CN" sz="3200" dirty="0" smtClean="0"/>
          </a:p>
          <a:p>
            <a:r>
              <a:rPr lang="zh-CN" altLang="en-US" sz="3200" dirty="0"/>
              <a:t>冠心</a:t>
            </a:r>
            <a:r>
              <a:rPr lang="zh-CN" altLang="en-US" sz="3200" dirty="0" smtClean="0"/>
              <a:t>病</a:t>
            </a:r>
            <a:endParaRPr lang="en-US" altLang="zh-CN" sz="3200" dirty="0" smtClean="0"/>
          </a:p>
          <a:p>
            <a:r>
              <a:rPr lang="zh-CN" altLang="en-US" sz="3200" dirty="0"/>
              <a:t>肾衰竭</a:t>
            </a:r>
            <a:endParaRPr lang="en-US" sz="3200" dirty="0"/>
          </a:p>
          <a:p>
            <a:endParaRPr lang="en-US" sz="3200" dirty="0"/>
          </a:p>
        </p:txBody>
      </p:sp>
      <p:pic>
        <p:nvPicPr>
          <p:cNvPr id="5" name="image6.jpg" descr="C:\Users\Jiani\Desktop\205006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28164" y="1093696"/>
            <a:ext cx="4312024" cy="535192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1555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医生预</a:t>
            </a:r>
            <a:r>
              <a:rPr lang="zh-CN" altLang="en-US" dirty="0"/>
              <a:t>防并发</a:t>
            </a:r>
            <a:r>
              <a:rPr lang="zh-CN" altLang="en-US" dirty="0" smtClean="0"/>
              <a:t>症的方法：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71600" y="1981200"/>
            <a:ext cx="3209365" cy="45751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68680" indent="-182563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dirty="0" smtClean="0"/>
              <a:t>控制血压</a:t>
            </a:r>
            <a:endParaRPr lang="en-US" altLang="zh-CN" sz="3600" dirty="0" smtClean="0"/>
          </a:p>
          <a:p>
            <a:r>
              <a:rPr lang="zh-CN" altLang="en-US" sz="3600" dirty="0"/>
              <a:t>控制</a:t>
            </a:r>
            <a:r>
              <a:rPr lang="zh-CN" altLang="en-US" sz="3600" dirty="0" smtClean="0"/>
              <a:t>血糖</a:t>
            </a:r>
            <a:endParaRPr lang="en-US" altLang="zh-CN" sz="3600" dirty="0" smtClean="0"/>
          </a:p>
          <a:p>
            <a:r>
              <a:rPr lang="zh-CN" altLang="en-US" sz="3600" dirty="0"/>
              <a:t>控</a:t>
            </a:r>
            <a:r>
              <a:rPr lang="zh-CN" altLang="en-US" sz="3600" dirty="0" smtClean="0"/>
              <a:t>制胆</a:t>
            </a:r>
            <a:r>
              <a:rPr lang="zh-CN" altLang="en-US" sz="3600" dirty="0"/>
              <a:t>固醇</a:t>
            </a:r>
            <a:endParaRPr lang="en-US" altLang="zh-CN" sz="3600" dirty="0"/>
          </a:p>
          <a:p>
            <a:r>
              <a:rPr lang="zh-CN" altLang="en-US" sz="3600" dirty="0" smtClean="0"/>
              <a:t>帮助戒烟</a:t>
            </a:r>
            <a:endParaRPr lang="en-US" sz="3600" dirty="0" smtClean="0"/>
          </a:p>
        </p:txBody>
      </p:sp>
      <p:pic>
        <p:nvPicPr>
          <p:cNvPr id="5" name="Picture 4" descr="controllable-risk-factors-resiz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600200"/>
            <a:ext cx="5422900" cy="508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435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body" idx="1"/>
          </p:nvPr>
        </p:nvSpPr>
        <p:spPr>
          <a:xfrm>
            <a:off x="1386649" y="1456765"/>
            <a:ext cx="3929422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1791" lvl="1" indent="-228600">
              <a:spcBef>
                <a:spcPts val="300"/>
              </a:spcBef>
              <a:buFont typeface="Verdana"/>
              <a:defRPr sz="1800"/>
            </a:pPr>
            <a:endParaRPr sz="2300" b="1" dirty="0"/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zh-CN" altLang="en-US" sz="2800" dirty="0" smtClean="0"/>
              <a:t>低</a:t>
            </a:r>
            <a:r>
              <a:rPr lang="zh-CN" altLang="en-US" sz="2800" dirty="0"/>
              <a:t>盐饮食</a:t>
            </a:r>
            <a:r>
              <a:rPr lang="zh-CN" altLang="en-US" sz="2800" dirty="0" smtClean="0"/>
              <a:t>、</a:t>
            </a:r>
            <a:endParaRPr lang="en-US" altLang="zh-CN" sz="2800" dirty="0" smtClean="0"/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zh-CN" altLang="en-US" sz="2800" dirty="0" smtClean="0"/>
              <a:t>不</a:t>
            </a:r>
            <a:r>
              <a:rPr lang="zh-CN" altLang="en-US" sz="2800" dirty="0"/>
              <a:t>暴饮暴食</a:t>
            </a:r>
            <a:r>
              <a:rPr lang="zh-CN" altLang="en-US" sz="2800" dirty="0" smtClean="0"/>
              <a:t>、</a:t>
            </a:r>
            <a:endParaRPr lang="en-US" altLang="zh-CN" sz="2800" dirty="0" smtClean="0"/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zh-CN" altLang="en-US" sz="2800" dirty="0" smtClean="0"/>
              <a:t>适</a:t>
            </a:r>
            <a:r>
              <a:rPr lang="zh-CN" altLang="en-US" sz="2800" dirty="0"/>
              <a:t>量运动</a:t>
            </a:r>
            <a:r>
              <a:rPr lang="zh-CN" altLang="en-US" sz="2800" dirty="0" smtClean="0"/>
              <a:t>、</a:t>
            </a:r>
            <a:endParaRPr lang="en-US" altLang="zh-CN" sz="2800" dirty="0" smtClean="0"/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zh-CN" altLang="en-US" sz="2800" dirty="0" smtClean="0"/>
              <a:t>精</a:t>
            </a:r>
            <a:r>
              <a:rPr lang="zh-CN" altLang="en-US" sz="2800" dirty="0"/>
              <a:t>神放轻松</a:t>
            </a:r>
            <a:r>
              <a:rPr lang="zh-CN" altLang="en-US" sz="2800" dirty="0" smtClean="0"/>
              <a:t>、</a:t>
            </a:r>
            <a:endParaRPr lang="en-US" altLang="zh-CN" sz="2800" dirty="0" smtClean="0"/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zh-CN" altLang="en-US" sz="2800" dirty="0" smtClean="0"/>
              <a:t>戒</a:t>
            </a:r>
            <a:r>
              <a:rPr lang="zh-CN" altLang="en-US" sz="2800" dirty="0"/>
              <a:t>烟、少喝酒</a:t>
            </a:r>
            <a:r>
              <a:rPr lang="zh-CN" altLang="en-US" sz="2800" dirty="0" smtClean="0"/>
              <a:t>。</a:t>
            </a:r>
            <a:endParaRPr lang="en-US" altLang="zh-CN" sz="2800" dirty="0"/>
          </a:p>
        </p:txBody>
      </p:sp>
      <p:pic>
        <p:nvPicPr>
          <p:cNvPr id="96" name="image10.jpg" descr="C:\Users\Jiani\Desktop\thCAGWQ587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1055" y="1595719"/>
            <a:ext cx="3456753" cy="2629398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image11.jpg" descr="C:\Users\Jiani\Desktop\lifestyle-changes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043537" y="965915"/>
            <a:ext cx="2857500" cy="2257425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Shape 99"/>
          <p:cNvSpPr/>
          <p:nvPr/>
        </p:nvSpPr>
        <p:spPr>
          <a:xfrm>
            <a:off x="1981200" y="152400"/>
            <a:ext cx="82296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4100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lang="zh-CN" altLang="en-US" sz="3600" dirty="0"/>
              <a:t>在家的非药物控制包括：</a:t>
            </a:r>
            <a:endParaRPr sz="3600" dirty="0"/>
          </a:p>
        </p:txBody>
      </p:sp>
      <p:pic>
        <p:nvPicPr>
          <p:cNvPr id="2050" name="Picture 2" descr="Meditation Not Working? 5 Easy Hacks to Relax the Mind - Influenci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055" y="4464424"/>
            <a:ext cx="3365658" cy="227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Stop Smoking Alcohol Stock Illustrations – 367 Stop Smoking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8149" y="3739996"/>
            <a:ext cx="2822888" cy="282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43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2000" dirty="0"/>
              <a:t/>
            </a:r>
            <a:br>
              <a:rPr lang="en-US" altLang="zh-CN" sz="2000" dirty="0"/>
            </a:br>
            <a:r>
              <a:rPr lang="zh-CN" altLang="en-US" dirty="0"/>
              <a:t>“</a:t>
            </a:r>
            <a:r>
              <a:rPr lang="zh-CN" altLang="en-US" dirty="0" smtClean="0"/>
              <a:t>慢性”：</a:t>
            </a:r>
            <a:r>
              <a:rPr lang="zh-CN" altLang="en-US" dirty="0"/>
              <a:t>损伤是长期累积的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771" y="2359749"/>
            <a:ext cx="7749700" cy="35659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 smtClean="0"/>
              <a:t>不在乎几</a:t>
            </a:r>
            <a:r>
              <a:rPr lang="zh-CN" altLang="en-US" sz="3600" dirty="0"/>
              <a:t>个小时的高低</a:t>
            </a:r>
            <a:r>
              <a:rPr lang="zh-CN" altLang="en-US" sz="3600" dirty="0" smtClean="0"/>
              <a:t>。</a:t>
            </a:r>
            <a:endParaRPr lang="en-US" altLang="zh-CN" sz="3600" dirty="0" smtClean="0"/>
          </a:p>
          <a:p>
            <a:pPr>
              <a:lnSpc>
                <a:spcPct val="150000"/>
              </a:lnSpc>
            </a:pPr>
            <a:r>
              <a:rPr lang="zh-CN" altLang="en-US" sz="3600" dirty="0" smtClean="0"/>
              <a:t>药物调量后，亦需要一周后才清楚它的整体效果。</a:t>
            </a:r>
            <a:endParaRPr lang="en-US" altLang="zh-CN" sz="3600" dirty="0" smtClean="0"/>
          </a:p>
        </p:txBody>
      </p:sp>
    </p:spTree>
    <p:extLst>
      <p:ext uri="{BB962C8B-B14F-4D97-AF65-F5344CB8AC3E}">
        <p14:creationId xmlns:p14="http://schemas.microsoft.com/office/powerpoint/2010/main" val="1850304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2000" dirty="0"/>
              <a:t/>
            </a:r>
            <a:br>
              <a:rPr lang="en-US" altLang="zh-CN" sz="2000" dirty="0"/>
            </a:br>
            <a:r>
              <a:rPr lang="zh-CN" altLang="en-US" dirty="0"/>
              <a:t>“</a:t>
            </a:r>
            <a:r>
              <a:rPr lang="zh-CN" altLang="en-US" dirty="0" smtClean="0"/>
              <a:t>隐形”：没有症状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771" y="2359749"/>
            <a:ext cx="7550824" cy="352421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4000" dirty="0" smtClean="0"/>
              <a:t>所以无法靠感觉来评判血压。</a:t>
            </a:r>
            <a:endParaRPr lang="en-US" altLang="zh-CN" sz="4000" dirty="0" smtClean="0"/>
          </a:p>
          <a:p>
            <a:pPr>
              <a:lnSpc>
                <a:spcPct val="120000"/>
              </a:lnSpc>
            </a:pPr>
            <a:r>
              <a:rPr lang="zh-CN" altLang="en-US" sz="4000" dirty="0"/>
              <a:t>不是血压高造成不舒服；而是不舒服引起血压上升。</a:t>
            </a:r>
            <a:endParaRPr lang="en-US" altLang="zh-CN" sz="4000" dirty="0"/>
          </a:p>
          <a:p>
            <a:pPr lvl="1">
              <a:lnSpc>
                <a:spcPct val="120000"/>
              </a:lnSpc>
            </a:pPr>
            <a:r>
              <a:rPr lang="zh-CN" altLang="en-US" sz="4000" dirty="0"/>
              <a:t>疼痛</a:t>
            </a:r>
            <a:endParaRPr lang="en-US" altLang="zh-CN" sz="4000" dirty="0"/>
          </a:p>
          <a:p>
            <a:pPr lvl="1">
              <a:lnSpc>
                <a:spcPct val="120000"/>
              </a:lnSpc>
            </a:pPr>
            <a:r>
              <a:rPr lang="zh-CN" altLang="en-US" sz="4000" dirty="0"/>
              <a:t>情绪（愤怒、焦虑）</a:t>
            </a:r>
            <a:endParaRPr lang="en-US" altLang="zh-CN" sz="4000" dirty="0"/>
          </a:p>
          <a:p>
            <a:pPr lvl="1">
              <a:lnSpc>
                <a:spcPct val="120000"/>
              </a:lnSpc>
            </a:pPr>
            <a:r>
              <a:rPr lang="zh-CN" altLang="en-US" sz="4000" dirty="0"/>
              <a:t>身体不适（失眠、便秘</a:t>
            </a:r>
            <a:r>
              <a:rPr lang="zh-CN" altLang="en-US" sz="4000" dirty="0" smtClean="0"/>
              <a:t>）</a:t>
            </a:r>
            <a:endParaRPr lang="en-US" altLang="zh-CN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97906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2000" dirty="0"/>
              <a:t/>
            </a:r>
            <a:br>
              <a:rPr lang="en-US" altLang="zh-CN" sz="2000" dirty="0"/>
            </a:br>
            <a:r>
              <a:rPr lang="zh-CN" altLang="en-US" dirty="0" smtClean="0"/>
              <a:t>自行随机的调整血压？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771" y="2359749"/>
            <a:ext cx="7749700" cy="3565922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没有证据显示自行随机的调整血压有如何好处。</a:t>
            </a:r>
            <a:endParaRPr lang="en-US" altLang="zh-CN" sz="3600" dirty="0"/>
          </a:p>
          <a:p>
            <a:r>
              <a:rPr lang="zh-CN" altLang="en-US" sz="3600" dirty="0" smtClean="0"/>
              <a:t>好比远航的船</a:t>
            </a:r>
            <a:r>
              <a:rPr lang="zh-CN" altLang="en-US" sz="3600" dirty="0"/>
              <a:t>长看着每个浪来转舵。</a:t>
            </a:r>
            <a:endParaRPr lang="en-US" altLang="zh-CN" sz="3600" dirty="0"/>
          </a:p>
          <a:p>
            <a:endParaRPr lang="en-US" altLang="zh-CN" sz="3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453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9971" y="1338146"/>
            <a:ext cx="6010507" cy="833554"/>
          </a:xfrm>
          <a:solidFill>
            <a:srgbClr val="00B0F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700" dirty="0"/>
              <a:t/>
            </a:r>
            <a:br>
              <a:rPr lang="en-US" altLang="zh-CN" sz="700" dirty="0"/>
            </a:br>
            <a:r>
              <a:rPr lang="zh-CN" altLang="en-US" dirty="0"/>
              <a:t>总结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3" y="2638045"/>
            <a:ext cx="9067880" cy="2875250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高血</a:t>
            </a:r>
            <a:r>
              <a:rPr lang="zh-CN" altLang="en-US" sz="2400" dirty="0" smtClean="0"/>
              <a:t>压的保护的重点在长期的血压控制，不在几个小时的高低。</a:t>
            </a:r>
            <a:endParaRPr lang="en-US" altLang="zh-CN" sz="2400" dirty="0" smtClean="0"/>
          </a:p>
          <a:p>
            <a:r>
              <a:rPr lang="zh-CN" altLang="en-US" sz="2400" dirty="0" smtClean="0"/>
              <a:t>我们无</a:t>
            </a:r>
            <a:r>
              <a:rPr lang="zh-CN" altLang="en-US" sz="2400" dirty="0"/>
              <a:t>法靠感觉来评判血压。</a:t>
            </a:r>
          </a:p>
          <a:p>
            <a:r>
              <a:rPr lang="zh-CN" altLang="en-US" sz="2400" dirty="0" smtClean="0"/>
              <a:t>血压经常高需要告诉医生，可能要调整药量。</a:t>
            </a:r>
            <a:endParaRPr lang="en-US" altLang="zh-CN" sz="2400" dirty="0" smtClean="0"/>
          </a:p>
          <a:p>
            <a:r>
              <a:rPr lang="zh-CN" altLang="en-US" sz="2400" dirty="0"/>
              <a:t>自行随机的调整血压有没任何好处。</a:t>
            </a:r>
            <a:endParaRPr lang="en-US" altLang="zh-CN" sz="2400" dirty="0"/>
          </a:p>
          <a:p>
            <a:r>
              <a:rPr lang="zh-CN" altLang="en-US" sz="2400" dirty="0" smtClean="0"/>
              <a:t>在家的非药物控制包括：低盐饮食、不暴饮暴食、适量运动、精神放轻松、戒烟、少喝酒。</a:t>
            </a:r>
            <a:endParaRPr lang="en-US" altLang="zh-CN" sz="2400" dirty="0" smtClean="0"/>
          </a:p>
          <a:p>
            <a:endParaRPr lang="en-US" altLang="zh-CN" dirty="0"/>
          </a:p>
          <a:p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1916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427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华文楷体</vt:lpstr>
      <vt:lpstr>Arial</vt:lpstr>
      <vt:lpstr>Franklin Gothic Book</vt:lpstr>
      <vt:lpstr>Verdana</vt:lpstr>
      <vt:lpstr>Crop</vt:lpstr>
      <vt:lpstr> 我感觉血压高时， 是否应该自行调整药量？</vt:lpstr>
      <vt:lpstr> 高血压</vt:lpstr>
      <vt:lpstr>高血压的并发症：</vt:lpstr>
      <vt:lpstr>医生预防并发症的方法：</vt:lpstr>
      <vt:lpstr>PowerPoint Presentation</vt:lpstr>
      <vt:lpstr> “慢性”：损伤是长期累积的</vt:lpstr>
      <vt:lpstr> “隐形”：没有症状</vt:lpstr>
      <vt:lpstr> 自行随机的调整血压？</vt:lpstr>
      <vt:lpstr> 总结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病人问：我的血压太低要吃什么药？</dc:title>
  <dc:creator>Jessica Lai</dc:creator>
  <cp:lastModifiedBy>Windows User</cp:lastModifiedBy>
  <cp:revision>27</cp:revision>
  <dcterms:created xsi:type="dcterms:W3CDTF">2020-04-12T05:50:58Z</dcterms:created>
  <dcterms:modified xsi:type="dcterms:W3CDTF">2020-04-16T13:39:20Z</dcterms:modified>
</cp:coreProperties>
</file>